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9144000" cy="5143500" type="screen16x9"/>
  <p:notesSz cx="6858000" cy="9144000"/>
  <p:embeddedFontLst>
    <p:embeddedFont>
      <p:font typeface="Handlee" panose="02000000000000000000" pitchFamily="2" charset="77"/>
      <p:regular r:id="rId5"/>
    </p:embeddedFont>
    <p:embeddedFont>
      <p:font typeface="Open Sans" panose="020B060603050402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2E818-3664-41AB-9B9F-2ECDF352681C}">
  <a:tblStyle styleId="{73F2E818-3664-41AB-9B9F-2ECDF3526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9000"/>
          </a:blip>
          <a:srcRect l="19627" t="-210"/>
          <a:stretch/>
        </p:blipFill>
        <p:spPr>
          <a:xfrm rot="5400000">
            <a:off x="1981963" y="-2005538"/>
            <a:ext cx="5190649" cy="91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0075" y="-1052700"/>
            <a:ext cx="10215726" cy="74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77750" y="1744496"/>
            <a:ext cx="5788500" cy="10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98100" y="2954500"/>
            <a:ext cx="2747700" cy="70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39000"/>
          </a:blip>
          <a:srcRect l="19627" t="-210"/>
          <a:stretch/>
        </p:blipFill>
        <p:spPr>
          <a:xfrm rot="5400000">
            <a:off x="1981963" y="-2005538"/>
            <a:ext cx="5190649" cy="91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-1" y="-659725"/>
            <a:ext cx="666076" cy="6710400"/>
            <a:chOff x="-1" y="-659725"/>
            <a:chExt cx="666076" cy="6710400"/>
          </a:xfrm>
        </p:grpSpPr>
        <p:pic>
          <p:nvPicPr>
            <p:cNvPr id="42" name="Google Shape;42;p6"/>
            <p:cNvPicPr preferRelativeResize="0"/>
            <p:nvPr/>
          </p:nvPicPr>
          <p:blipFill rotWithShape="1">
            <a:blip r:embed="rId3">
              <a:alphaModFix/>
            </a:blip>
            <a:srcRect l="48445" r="30249"/>
            <a:stretch/>
          </p:blipFill>
          <p:spPr>
            <a:xfrm flipH="1">
              <a:off x="-1" y="-659725"/>
              <a:ext cx="666076" cy="6710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Google Shape;43;p6"/>
            <p:cNvCxnSpPr/>
            <p:nvPr/>
          </p:nvCxnSpPr>
          <p:spPr>
            <a:xfrm>
              <a:off x="658350" y="-22675"/>
              <a:ext cx="0" cy="5214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 amt="39000"/>
          </a:blip>
          <a:srcRect l="19627" t="-210"/>
          <a:stretch/>
        </p:blipFill>
        <p:spPr>
          <a:xfrm rot="5400000">
            <a:off x="1981963" y="-2005538"/>
            <a:ext cx="5190649" cy="915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2"/>
          <p:cNvGrpSpPr/>
          <p:nvPr/>
        </p:nvGrpSpPr>
        <p:grpSpPr>
          <a:xfrm>
            <a:off x="1" y="-659725"/>
            <a:ext cx="9143999" cy="6710400"/>
            <a:chOff x="1" y="-659725"/>
            <a:chExt cx="9143999" cy="6710400"/>
          </a:xfrm>
        </p:grpSpPr>
        <p:grpSp>
          <p:nvGrpSpPr>
            <p:cNvPr id="172" name="Google Shape;172;p22"/>
            <p:cNvGrpSpPr/>
            <p:nvPr/>
          </p:nvGrpSpPr>
          <p:grpSpPr>
            <a:xfrm>
              <a:off x="1" y="-659725"/>
              <a:ext cx="334374" cy="6710400"/>
              <a:chOff x="1" y="-659725"/>
              <a:chExt cx="334374" cy="6710400"/>
            </a:xfrm>
          </p:grpSpPr>
          <p:pic>
            <p:nvPicPr>
              <p:cNvPr id="173" name="Google Shape;173;p22"/>
              <p:cNvPicPr preferRelativeResize="0"/>
              <p:nvPr/>
            </p:nvPicPr>
            <p:blipFill rotWithShape="1">
              <a:blip r:embed="rId3">
                <a:alphaModFix/>
              </a:blip>
              <a:srcRect l="37931" r="51372"/>
              <a:stretch/>
            </p:blipFill>
            <p:spPr>
              <a:xfrm flipH="1">
                <a:off x="1" y="-659725"/>
                <a:ext cx="334374" cy="67104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4" name="Google Shape;174;p22"/>
              <p:cNvCxnSpPr/>
              <p:nvPr/>
            </p:nvCxnSpPr>
            <p:spPr>
              <a:xfrm>
                <a:off x="329175" y="-22675"/>
                <a:ext cx="0" cy="5214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75" name="Google Shape;175;p22"/>
            <p:cNvPicPr preferRelativeResize="0"/>
            <p:nvPr/>
          </p:nvPicPr>
          <p:blipFill rotWithShape="1">
            <a:blip r:embed="rId3">
              <a:alphaModFix/>
            </a:blip>
            <a:srcRect l="56429" r="32875"/>
            <a:stretch/>
          </p:blipFill>
          <p:spPr>
            <a:xfrm>
              <a:off x="8809626" y="-659725"/>
              <a:ext cx="334374" cy="6710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6" name="Google Shape;176;p22"/>
            <p:cNvCxnSpPr/>
            <p:nvPr/>
          </p:nvCxnSpPr>
          <p:spPr>
            <a:xfrm>
              <a:off x="8809625" y="-22675"/>
              <a:ext cx="0" cy="5214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2">
            <a:alphaModFix amt="39000"/>
          </a:blip>
          <a:srcRect l="19627" t="-210"/>
          <a:stretch/>
        </p:blipFill>
        <p:spPr>
          <a:xfrm rot="5400000">
            <a:off x="1981963" y="-2005538"/>
            <a:ext cx="5190649" cy="915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3"/>
          <p:cNvGrpSpPr/>
          <p:nvPr/>
        </p:nvGrpSpPr>
        <p:grpSpPr>
          <a:xfrm>
            <a:off x="7857524" y="-659725"/>
            <a:ext cx="1286476" cy="6710400"/>
            <a:chOff x="7144299" y="-659725"/>
            <a:chExt cx="1286476" cy="6710400"/>
          </a:xfrm>
        </p:grpSpPr>
        <p:pic>
          <p:nvPicPr>
            <p:cNvPr id="180" name="Google Shape;180;p23"/>
            <p:cNvPicPr preferRelativeResize="0"/>
            <p:nvPr/>
          </p:nvPicPr>
          <p:blipFill rotWithShape="1">
            <a:blip r:embed="rId3">
              <a:alphaModFix/>
            </a:blip>
            <a:srcRect l="41572" r="17278"/>
            <a:stretch/>
          </p:blipFill>
          <p:spPr>
            <a:xfrm flipH="1">
              <a:off x="7144299" y="-659725"/>
              <a:ext cx="1286476" cy="6710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Google Shape;181;p23"/>
            <p:cNvCxnSpPr/>
            <p:nvPr/>
          </p:nvCxnSpPr>
          <p:spPr>
            <a:xfrm>
              <a:off x="7144299" y="-22675"/>
              <a:ext cx="0" cy="5214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ctrTitle"/>
          </p:nvPr>
        </p:nvSpPr>
        <p:spPr>
          <a:xfrm>
            <a:off x="1677750" y="1744496"/>
            <a:ext cx="5788500" cy="10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March 20 Update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3198100" y="2954500"/>
            <a:ext cx="27477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UH OH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836500" y="1167706"/>
            <a:ext cx="4882339" cy="2561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- </a:t>
            </a:r>
            <a:r>
              <a:rPr lang="en-CA" sz="1600" dirty="0"/>
              <a:t>T</a:t>
            </a:r>
            <a:r>
              <a:rPr lang="en" sz="1600" dirty="0"/>
              <a:t>able is done! She’s ugly! (she’s beautiful to me) -&gt;</a:t>
            </a:r>
            <a:br>
              <a:rPr lang="en" sz="1600" dirty="0"/>
            </a:br>
            <a:r>
              <a:rPr lang="en" sz="1600" dirty="0"/>
              <a:t>	- ill make it prettier but that’s a later problem</a:t>
            </a:r>
            <a:br>
              <a:rPr lang="en" sz="1600" dirty="0"/>
            </a:br>
            <a:r>
              <a:rPr lang="en" sz="1600" dirty="0"/>
              <a:t>- phases are arbitrary </a:t>
            </a:r>
            <a:r>
              <a:rPr lang="en" sz="1600" dirty="0" err="1"/>
              <a:t>rn</a:t>
            </a:r>
            <a:r>
              <a:rPr lang="en" sz="1600" dirty="0"/>
              <a:t> (they’re the same as the mesh at the start of them </a:t>
            </a:r>
            <a:r>
              <a:rPr lang="en" sz="1600" dirty="0" err="1"/>
              <a:t>sem</a:t>
            </a:r>
            <a:r>
              <a:rPr lang="en" sz="1600" dirty="0"/>
              <a:t> this is j</a:t>
            </a:r>
            <a:r>
              <a:rPr lang="en-CA" sz="1600" dirty="0"/>
              <a:t>us</a:t>
            </a:r>
            <a:r>
              <a:rPr lang="en" sz="1600" dirty="0"/>
              <a:t>t for demo purposes)</a:t>
            </a:r>
            <a:br>
              <a:rPr lang="en" sz="1600" dirty="0"/>
            </a:br>
            <a:r>
              <a:rPr lang="en" sz="1600" dirty="0"/>
              <a:t>- I've also denoted the pi shifts as 0s for now… </a:t>
            </a:r>
            <a:br>
              <a:rPr lang="en" sz="1600" dirty="0"/>
            </a:br>
            <a:r>
              <a:rPr lang="en" sz="1600" dirty="0"/>
              <a:t>- F</a:t>
            </a:r>
            <a:r>
              <a:rPr lang="en-CA" sz="1600" dirty="0" err="1"/>
              <a:t>i</a:t>
            </a:r>
            <a:r>
              <a:rPr lang="en" sz="1600" dirty="0" err="1"/>
              <a:t>gured</a:t>
            </a:r>
            <a:r>
              <a:rPr lang="en" sz="1600" dirty="0"/>
              <a:t> out how many </a:t>
            </a:r>
            <a:r>
              <a:rPr lang="en" sz="1600" dirty="0" err="1"/>
              <a:t>timebin</a:t>
            </a:r>
            <a:r>
              <a:rPr lang="en" sz="1600" dirty="0"/>
              <a:t> lengths each mode goes thru</a:t>
            </a:r>
            <a:br>
              <a:rPr lang="en" sz="1600" dirty="0"/>
            </a:br>
            <a:r>
              <a:rPr lang="en" sz="1600" dirty="0"/>
              <a:t>- Figured out how many </a:t>
            </a:r>
            <a:r>
              <a:rPr lang="en" sz="1600" dirty="0" err="1"/>
              <a:t>mzis</a:t>
            </a:r>
            <a:r>
              <a:rPr lang="en" sz="1600" dirty="0"/>
              <a:t> each mode goes thru </a:t>
            </a:r>
            <a:br>
              <a:rPr lang="en" sz="1600" dirty="0"/>
            </a:br>
            <a:r>
              <a:rPr lang="en" sz="1600" dirty="0"/>
              <a:t>	these are both found automatically in the code/ just… general</a:t>
            </a:r>
            <a:endParaRPr sz="1600" dirty="0"/>
          </a:p>
        </p:txBody>
      </p:sp>
      <p:sp>
        <p:nvSpPr>
          <p:cNvPr id="3" name="Google Shape;198;p28">
            <a:extLst>
              <a:ext uri="{FF2B5EF4-FFF2-40B4-BE49-F238E27FC236}">
                <a16:creationId xmlns:a16="http://schemas.microsoft.com/office/drawing/2014/main" id="{42DB644E-6D5C-29CF-BC2C-5D08AF4DA798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dlee"/>
              <a:buNone/>
              <a:defRPr sz="3000" b="0" i="0" u="none" strike="noStrike" cap="none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r>
              <a:rPr lang="en-CA"/>
              <a:t>What I’ve been up to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ED7BF-1061-1382-2628-38825C78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59" y="1034987"/>
            <a:ext cx="1915141" cy="2352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oral Pattern by Slidesgo">
  <a:themeElements>
    <a:clrScheme name="Simple Light">
      <a:dk1>
        <a:srgbClr val="192E48"/>
      </a:dk1>
      <a:lt1>
        <a:srgbClr val="FFFAF2"/>
      </a:lt1>
      <a:dk2>
        <a:srgbClr val="E15352"/>
      </a:dk2>
      <a:lt2>
        <a:srgbClr val="EB6F74"/>
      </a:lt2>
      <a:accent1>
        <a:srgbClr val="B4302F"/>
      </a:accent1>
      <a:accent2>
        <a:srgbClr val="AA9958"/>
      </a:accent2>
      <a:accent3>
        <a:srgbClr val="CC9E71"/>
      </a:accent3>
      <a:accent4>
        <a:srgbClr val="186D86"/>
      </a:accent4>
      <a:accent5>
        <a:srgbClr val="5590A3"/>
      </a:accent5>
      <a:accent6>
        <a:srgbClr val="EB7357"/>
      </a:accent6>
      <a:hlink>
        <a:srgbClr val="192E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118</Words>
  <Application>Microsoft Macintosh PowerPoint</Application>
  <PresentationFormat>On-screen Show (16:9)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Handlee</vt:lpstr>
      <vt:lpstr>Arial</vt:lpstr>
      <vt:lpstr>Open Sans</vt:lpstr>
      <vt:lpstr>Floral Pattern by Slidesgo</vt:lpstr>
      <vt:lpstr>March 20 Update</vt:lpstr>
      <vt:lpstr>- Table is done! She’s ugly! (she’s beautiful to me) -&gt;  - ill make it prettier but that’s a later problem - phases are arbitrary rn (they’re the same as the mesh at the start of them sem this is just for demo purposes) - I've also denoted the pi shifts as 0s for now…  - Figured out how many timebin lengths each mode goes thru - Figured out how many mzis each mode goes thru   these are both found automatically in the code/ just… general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Floral Pattern</dc:title>
  <cp:lastModifiedBy>Ivanna Montserrat Boras Vazquez</cp:lastModifiedBy>
  <cp:revision>2</cp:revision>
  <dcterms:modified xsi:type="dcterms:W3CDTF">2024-03-20T19:48:07Z</dcterms:modified>
</cp:coreProperties>
</file>